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2D"/>
    <a:srgbClr val="176490"/>
    <a:srgbClr val="DDDDDB"/>
    <a:srgbClr val="B381AE"/>
    <a:srgbClr val="448EBD"/>
    <a:srgbClr val="1594FF"/>
    <a:srgbClr val="E9CBC9"/>
    <a:srgbClr val="435470"/>
    <a:srgbClr val="A6A6A6"/>
    <a:srgbClr val="434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22123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2B2B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445" y="135692"/>
            <a:ext cx="1840078" cy="2475315"/>
          </a:xfrm>
          <a:prstGeom prst="rect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61085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JIHANE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876792"/>
            <a:chOff x="2235015" y="1029089"/>
            <a:chExt cx="2189091" cy="187679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84011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764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7649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7649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266112" cy="976291"/>
            <a:chOff x="2264884" y="9243126"/>
            <a:chExt cx="2266112" cy="97629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457082" y="776788"/>
            <a:ext cx="2356630" cy="1923174"/>
            <a:chOff x="493587" y="934676"/>
            <a:chExt cx="2356630" cy="19231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4676"/>
              <a:ext cx="410723" cy="1923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600846" y="1127918"/>
              <a:ext cx="2249371" cy="1461900"/>
              <a:chOff x="4331224" y="2592929"/>
              <a:chExt cx="2249371" cy="14619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331224" y="2592929"/>
                <a:ext cx="2132608" cy="1171464"/>
                <a:chOff x="1336594" y="891885"/>
                <a:chExt cx="2132608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341479" y="891885"/>
                  <a:ext cx="2127723" cy="1171464"/>
                  <a:chOff x="1341479" y="891885"/>
                  <a:chExt cx="2127723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3201" y="926823"/>
                    <a:ext cx="1676001" cy="1135621"/>
                    <a:chOff x="259395" y="929043"/>
                    <a:chExt cx="1676001" cy="1135621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5" y="1892373"/>
                      <a:ext cx="1271593" cy="172291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929043"/>
                      <a:ext cx="1400836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2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254604"/>
                      <a:ext cx="1676000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566861"/>
                      <a:ext cx="1646816" cy="169277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73599" y="1864491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41479" y="1256455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1342588" y="891885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rgbClr val="17649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336594" y="1531940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rgbClr val="17649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3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376341" y="3914550"/>
                <a:ext cx="2204254" cy="140279"/>
                <a:chOff x="4376341" y="3914550"/>
                <a:chExt cx="2204254" cy="14027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727661" y="3914550"/>
                  <a:ext cx="1852934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4376341" y="3930053"/>
                  <a:ext cx="124776" cy="124776"/>
                </a:xfrm>
                <a:prstGeom prst="heart">
                  <a:avLst/>
                </a:prstGeom>
                <a:solidFill>
                  <a:srgbClr val="17649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 sz="18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1999568" cy="870425"/>
            <a:chOff x="93201" y="4432400"/>
            <a:chExt cx="1999568" cy="87042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1473" cy="762429"/>
              <a:chOff x="944356" y="7541611"/>
              <a:chExt cx="1141473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2277" y="7949833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85738" y="7948681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33883" y="7947529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2660" y="7946377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46121" y="7945225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DDDD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2B2B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367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201</cp:revision>
  <dcterms:created xsi:type="dcterms:W3CDTF">2015-07-03T12:55:42Z</dcterms:created>
  <dcterms:modified xsi:type="dcterms:W3CDTF">2020-06-08T12:19:11Z</dcterms:modified>
  <cp:category>جميع الحقوق محفوظة لموقع  www.bestfreecv.com</cp:category>
</cp:coreProperties>
</file>